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1" r:id="rId4"/>
    <p:sldId id="260" r:id="rId5"/>
    <p:sldId id="292" r:id="rId6"/>
    <p:sldId id="293" r:id="rId7"/>
    <p:sldId id="294" r:id="rId8"/>
    <p:sldId id="295" r:id="rId9"/>
    <p:sldId id="296" r:id="rId10"/>
    <p:sldId id="282" r:id="rId11"/>
    <p:sldId id="290" r:id="rId12"/>
    <p:sldId id="291" r:id="rId13"/>
    <p:sldId id="285" r:id="rId14"/>
    <p:sldId id="29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4Da9ykpniL3tpCd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7.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Staff of Ad Agency :-</a:t>
            </a:r>
          </a:p>
          <a:p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Success of ad campaign is totally depend on the skill, quality   and talent of staff of ad agency as well as creative/innovative services are provided by staff  of Ad agency </a:t>
            </a:r>
          </a:p>
          <a:p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 </a:t>
            </a:r>
            <a:r>
              <a:rPr lang="en-US" sz="24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</a:t>
            </a: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 campaign (</a:t>
            </a:r>
            <a:r>
              <a:rPr lang="en-US" sz="2400" dirty="0" smtClean="0">
                <a:solidFill>
                  <a:schemeClr val="bg1"/>
                </a:solidFill>
              </a:rPr>
              <a:t>Rajiv Rao, National Creative Director of Ogilvy &amp; Mather,)</a:t>
            </a:r>
            <a:endParaRPr lang="en-US" sz="24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Sundar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Pichai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,-Google CEO </a:t>
            </a:r>
            <a:endParaRPr lang="en-US" sz="24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Satya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Nadella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Microsoft CEO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8.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 Connection :-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main function of ad agency is book time and space in media for ad campaign 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 agency should have to develop or connect with Media such as TV, Radio, Newspaper, etc.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There should be department who is taking care about Media Connectivity for ad campaign.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1524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Factors  consider while to select ad agency 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609600"/>
            <a:ext cx="52578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sz="2400" dirty="0" smtClean="0"/>
              <a:t>( I. A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.S</a:t>
            </a:r>
            <a:r>
              <a:rPr lang="en-US" sz="2400" baseline="30000" dirty="0" smtClean="0"/>
              <a:t>3…………..</a:t>
            </a:r>
            <a:r>
              <a:rPr lang="en-US" sz="2400" dirty="0" smtClean="0"/>
              <a:t> Same points should be taken instead of I make L and remaining are the same)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4319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Location                                                     L                                                           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Agency Accreditation                  </a:t>
            </a:r>
            <a:endParaRPr lang="en-US" sz="2000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Agency Compensation                                                    </a:t>
            </a:r>
            <a:r>
              <a:rPr lang="en-US" sz="2000" b="1" dirty="0" smtClean="0"/>
              <a:t>A</a:t>
            </a:r>
            <a:r>
              <a:rPr lang="en-US" sz="2000" b="1" baseline="30000" dirty="0" smtClean="0"/>
              <a:t>2</a:t>
            </a:r>
            <a:endParaRPr lang="en-US" sz="2000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Agency-client relationship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Services offered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Size of ad agencies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S</a:t>
            </a:r>
            <a:r>
              <a:rPr lang="en-US" sz="20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Staff of Ad agency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Media connection                             M                    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800600" y="3429000"/>
            <a:ext cx="2057400" cy="6858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648200"/>
            <a:ext cx="2057400" cy="381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59436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81400" y="2589212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smtClean="0">
                <a:solidFill>
                  <a:schemeClr val="bg1"/>
                </a:solidFill>
                <a:hlinkClick r:id="rId3"/>
              </a:rPr>
              <a:t>https://forms.gle/U4Da9ykpniL3tpCdA</a:t>
            </a:r>
            <a:endParaRPr lang="en-US" sz="3600" smtClean="0">
              <a:solidFill>
                <a:schemeClr val="bg1"/>
              </a:solidFill>
            </a:endParaRPr>
          </a:p>
          <a:p>
            <a:pPr algn="ctr"/>
            <a:endParaRPr lang="en-US" sz="360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304800" y="228600"/>
            <a:ext cx="84582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Q.2 Factors are considered while selecting ad agency?</a:t>
            </a:r>
            <a:endParaRPr lang="en-US" sz="2400" dirty="0" smtClean="0"/>
          </a:p>
          <a:p>
            <a:pPr algn="ctr"/>
            <a:endParaRPr lang="en-US" sz="2400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ad agency is basically emphasis on to make plan, prepare and place of advertising campaign in media on behalf of the advertiser.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0480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Definition:-  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The Association of Advertising Agency of American)( AAAA) defines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“An independent business organization, composed of creative and business  people who develop, prepare and place advertising in advertising media for seller seeking to find customers for their goods and services." </a:t>
            </a:r>
          </a:p>
          <a:p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1524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Factors  consider while to select ad agency 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609600"/>
            <a:ext cx="52578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sz="2400" dirty="0" smtClean="0"/>
              <a:t>( I. </a:t>
            </a:r>
            <a:r>
              <a:rPr lang="en-US" sz="2400" dirty="0" smtClean="0"/>
              <a:t>A</a:t>
            </a:r>
            <a:r>
              <a:rPr lang="en-US" sz="2400" baseline="30000" dirty="0" smtClean="0"/>
              <a:t>3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.S</a:t>
            </a:r>
            <a:r>
              <a:rPr lang="en-US" sz="2400" baseline="30000" dirty="0" smtClean="0"/>
              <a:t>3…………..</a:t>
            </a:r>
            <a:r>
              <a:rPr lang="en-US" sz="2400" dirty="0" smtClean="0"/>
              <a:t> Same points should be taken instead of I make L and remaining are the same)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4319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Location                                                     L                                                           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Agency Accreditation                  </a:t>
            </a:r>
            <a:endParaRPr lang="en-US" sz="2000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Agency Compensation                                                    </a:t>
            </a:r>
            <a:r>
              <a:rPr lang="en-US" sz="2000" b="1" dirty="0" smtClean="0"/>
              <a:t>A</a:t>
            </a:r>
            <a:r>
              <a:rPr lang="en-US" sz="2000" b="1" baseline="30000" dirty="0" smtClean="0"/>
              <a:t>3</a:t>
            </a:r>
            <a:endParaRPr lang="en-US" sz="2000" b="1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Agency-client relationship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Services offered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Size of ad agencies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S</a:t>
            </a:r>
            <a:r>
              <a:rPr lang="en-US" sz="2000" b="1" baseline="30000" dirty="0" smtClean="0">
                <a:latin typeface="Aharoni" pitchFamily="2" charset="-79"/>
                <a:cs typeface="Aharoni" pitchFamily="2" charset="-79"/>
              </a:rPr>
              <a:t>3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Staff of Ad agency 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Media connection                             M                    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800600" y="3429000"/>
            <a:ext cx="2057400" cy="6858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648200"/>
            <a:ext cx="2057400" cy="381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59436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81400" y="2589212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295400" y="609600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1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.Location:-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advertiser always prefer at least one branch or head office of ad agency should be located within the city of advertiser.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would be benefited at the time of emergency .</a:t>
            </a:r>
          </a:p>
          <a:p>
            <a:pPr marL="514350" indent="-514350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would be save, time, money and energy and other efforts 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53340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For example:- College students may prefer the college near by residence area instead of far away </a:t>
            </a:r>
            <a:endParaRPr lang="en-US" b="1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609600" y="6858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Aharoni" pitchFamily="2" charset="-79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cs typeface="Aharoni" pitchFamily="2" charset="-79"/>
              </a:rPr>
              <a:t>2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Agency Accreditation:-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Accreditation means to obtain the certificate or License for starting the advertising business.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8077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Advertising  world the accreditation is mandatory to start ad agency 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657600"/>
            <a:ext cx="81534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required for the smooth functioning of ad business with all rules and regulation.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provided by various media such as TV, Radio, Newspaper, Magazine etc.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3</a:t>
            </a:r>
            <a:r>
              <a:rPr lang="en-US" sz="28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.Agency Compensation:-</a:t>
            </a:r>
          </a:p>
          <a:p>
            <a:pPr marL="514350" indent="-514350"/>
            <a:r>
              <a:rPr lang="en-US" sz="2800" b="1" dirty="0" smtClean="0">
                <a:solidFill>
                  <a:schemeClr val="bg1"/>
                </a:solidFill>
              </a:rPr>
              <a:t>             </a:t>
            </a:r>
          </a:p>
          <a:p>
            <a:pPr marL="514350" indent="-514350"/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Ad agency charges 15 %commission as media bill and entitled to get out of pocket expenses</a:t>
            </a:r>
            <a:r>
              <a:rPr lang="en-US" sz="2800" b="1" u="sng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800" b="1" u="sng" dirty="0" smtClean="0">
              <a:solidFill>
                <a:schemeClr val="bg1"/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Advertiser or Client are supposed to pay all expenses of  Ad Campaign.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They can charge as per the services provided to the clients.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4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Agency-client relationship :-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maintain cordial relationship with client.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provide all details about market conditions to the client by ad agency.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provide all details about products to Ad agency by Client.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maintain long term relationship.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5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Services offered:-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All types of services provider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Piece meal basis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services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Research and Development services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Creative services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Media services 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6.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Size of ad agencies :-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Large Size 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No of braches all over the world and billions of business turnover with huge number of people are working.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38862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Small Size:-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Only one or two branches or not.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Thousand rupees business.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Few people are working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690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57</cp:revision>
  <dcterms:created xsi:type="dcterms:W3CDTF">2020-06-02T07:05:21Z</dcterms:created>
  <dcterms:modified xsi:type="dcterms:W3CDTF">2021-09-21T06:52:22Z</dcterms:modified>
</cp:coreProperties>
</file>